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HFXhWILSxIif+uECR6v3jg==" hashData="vnjkiC/1e3py6BEQILQrD0V4atY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kerekített téglalap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Lekerekített téglalap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Cím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0" name="Alcím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19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86D10E-4E63-4E59-8B4A-F2744692D477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FF4FC-61B3-4F10-9AB5-82AE8091D9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86D10E-4E63-4E59-8B4A-F2744692D477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FF4FC-61B3-4F10-9AB5-82AE8091D9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86D10E-4E63-4E59-8B4A-F2744692D477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FF4FC-61B3-4F10-9AB5-82AE8091D9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86D10E-4E63-4E59-8B4A-F2744692D477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FF4FC-61B3-4F10-9AB5-82AE8091D9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ekerekített téglalap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Lekerekített téglalap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86D10E-4E63-4E59-8B4A-F2744692D477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FF4FC-61B3-4F10-9AB5-82AE8091D9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86D10E-4E63-4E59-8B4A-F2744692D477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FF4FC-61B3-4F10-9AB5-82AE8091D9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86D10E-4E63-4E59-8B4A-F2744692D477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FF4FC-61B3-4F10-9AB5-82AE8091D9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86D10E-4E63-4E59-8B4A-F2744692D477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FF4FC-61B3-4F10-9AB5-82AE8091D9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86D10E-4E63-4E59-8B4A-F2744692D477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FF4FC-61B3-4F10-9AB5-82AE8091D9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86D10E-4E63-4E59-8B4A-F2744692D477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FF4FC-61B3-4F10-9AB5-82AE8091D9A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med" advClick="0" advTm="4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kerekített téglalap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Egy sarkán kerekített téglalap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86D10E-4E63-4E59-8B4A-F2744692D477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D9FF4FC-61B3-4F10-9AB5-82AE8091D9A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/>
          </a:p>
        </p:txBody>
      </p:sp>
    </p:spTree>
  </p:cSld>
  <p:clrMapOvr>
    <a:masterClrMapping/>
  </p:clrMapOvr>
  <p:transition spd="med" advClick="0" advTm="4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Lekerekített téglalap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Cím helye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286D10E-4E63-4E59-8B4A-F2744692D477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D9FF4FC-61B3-4F10-9AB5-82AE8091D9A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Click="0" advTm="4000">
    <p:wedge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Egy csepp víz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2120232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hu-HU" sz="10100" dirty="0" smtClean="0"/>
              <a:t>Csepptől a tengerig</a:t>
            </a:r>
          </a:p>
          <a:p>
            <a:pPr algn="ctr"/>
            <a:r>
              <a:rPr lang="hu-HU" sz="10100" dirty="0" smtClean="0"/>
              <a:t>Balog Lajos fotói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sz="5100" dirty="0" smtClean="0"/>
          </a:p>
          <a:p>
            <a:pPr algn="ctr"/>
            <a:r>
              <a:rPr lang="hu-HU" sz="5100" dirty="0" smtClean="0"/>
              <a:t>Országos könyvtári Napok – Határ Győző Városi Könyvtár - 2017</a:t>
            </a:r>
            <a:endParaRPr lang="hu-HU" sz="5100" dirty="0"/>
          </a:p>
        </p:txBody>
      </p:sp>
      <p:pic>
        <p:nvPicPr>
          <p:cNvPr id="4" name="Kép 3" descr="szines_logo_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908720"/>
            <a:ext cx="3143248" cy="1742522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7588" y="0"/>
            <a:ext cx="4568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3350"/>
            <a:ext cx="9144000" cy="659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3688"/>
            <a:ext cx="9144000" cy="627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7313" y="0"/>
            <a:ext cx="8967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350" y="0"/>
            <a:ext cx="9129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12750"/>
            <a:ext cx="9144000" cy="60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625"/>
            <a:ext cx="9144000" cy="6761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1938"/>
            <a:ext cx="9144000" cy="6332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74650" y="0"/>
            <a:ext cx="8394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0763" y="0"/>
            <a:ext cx="4560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3663"/>
            <a:ext cx="9144000" cy="66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8463"/>
            <a:ext cx="9144000" cy="6059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52450"/>
            <a:ext cx="9144000" cy="57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0113" y="0"/>
            <a:ext cx="4803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25438"/>
            <a:ext cx="9144000" cy="620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8288"/>
            <a:ext cx="9144000" cy="6319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28613"/>
            <a:ext cx="9144000" cy="620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2350" y="0"/>
            <a:ext cx="4557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1338"/>
            <a:ext cx="9144000" cy="5773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7800" y="0"/>
            <a:ext cx="8788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15925" y="0"/>
            <a:ext cx="8310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4488" y="0"/>
            <a:ext cx="8455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7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00275" y="0"/>
            <a:ext cx="4743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7813" y="0"/>
            <a:ext cx="8588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3663" y="0"/>
            <a:ext cx="8955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3350"/>
            <a:ext cx="9144000" cy="659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1925"/>
            <a:ext cx="9144000" cy="6532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7975"/>
            <a:ext cx="9144000" cy="6240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19088"/>
            <a:ext cx="9144000" cy="62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1625"/>
            <a:ext cx="9144000" cy="6253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7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7963"/>
            <a:ext cx="9144000" cy="644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8438"/>
            <a:ext cx="9144000" cy="6459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00063"/>
            <a:ext cx="9144000" cy="585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4613" y="0"/>
            <a:ext cx="8994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7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3338" y="0"/>
            <a:ext cx="9077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22263"/>
            <a:ext cx="9144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5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8900" y="0"/>
            <a:ext cx="8964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5400"/>
            <a:ext cx="9144000" cy="6805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44475"/>
            <a:ext cx="9144000" cy="6367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87363"/>
            <a:ext cx="9144000" cy="5881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1625"/>
            <a:ext cx="9144000" cy="6253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93713"/>
            <a:ext cx="9144000" cy="587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6038"/>
            <a:ext cx="9144000" cy="676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1475"/>
            <a:ext cx="9144000" cy="6113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6463" y="0"/>
            <a:ext cx="4789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11138"/>
            <a:ext cx="9144000" cy="643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163"/>
            <a:ext cx="9144000" cy="679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6238"/>
            <a:ext cx="9144000" cy="610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us">
  <a:themeElements>
    <a:clrScheme name="Aspektus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u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u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34</TotalTime>
  <Words>19</Words>
  <Application>Microsoft Office PowerPoint</Application>
  <PresentationFormat>Diavetítés a képernyőre (4:3 oldalarány)</PresentationFormat>
  <Paragraphs>8</Paragraphs>
  <Slides>75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75</vt:i4>
      </vt:variant>
    </vt:vector>
  </HeadingPairs>
  <TitlesOfParts>
    <vt:vector size="76" baseType="lpstr">
      <vt:lpstr>Aspektus</vt:lpstr>
      <vt:lpstr>Egy csepp víz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64. dia</vt:lpstr>
      <vt:lpstr>65. dia</vt:lpstr>
      <vt:lpstr>66. dia</vt:lpstr>
      <vt:lpstr>67. dia</vt:lpstr>
      <vt:lpstr>68. dia</vt:lpstr>
      <vt:lpstr>69. dia</vt:lpstr>
      <vt:lpstr>70. dia</vt:lpstr>
      <vt:lpstr>71. dia</vt:lpstr>
      <vt:lpstr>72. dia</vt:lpstr>
      <vt:lpstr>73. dia</vt:lpstr>
      <vt:lpstr>74. dia</vt:lpstr>
      <vt:lpstr>75. dia</vt:lpstr>
    </vt:vector>
  </TitlesOfParts>
  <Company>Határ Győző Városi Könyvtár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Egy csepp víz</dc:title>
  <dc:creator>Határ Győző Városi Könyvtár</dc:creator>
  <cp:lastModifiedBy>Gabor</cp:lastModifiedBy>
  <cp:revision>8</cp:revision>
  <dcterms:created xsi:type="dcterms:W3CDTF">2017-10-02T05:52:14Z</dcterms:created>
  <dcterms:modified xsi:type="dcterms:W3CDTF">2021-03-12T18:20:03Z</dcterms:modified>
</cp:coreProperties>
</file>