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85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83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902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822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052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19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29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047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825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23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336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996D-0E16-484C-B3AB-99C4CFF34E0D}" type="datetimeFigureOut">
              <a:rPr lang="hu-HU" smtClean="0"/>
              <a:t>2017.05.15.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D0D1B-C270-4F1D-83C9-67DA4CE1D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023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Gyomaendrődi Járási Hivatal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</a:t>
            </a:r>
            <a:r>
              <a:rPr lang="hu-HU" dirty="0"/>
              <a:t>E</a:t>
            </a:r>
            <a:r>
              <a:rPr lang="hu-HU" dirty="0" smtClean="0"/>
              <a:t>ndrődi Kubikusok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4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Járási Hivatal Vezetői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Hivatalvezető</a:t>
            </a:r>
            <a:r>
              <a:rPr lang="hu-HU" dirty="0" smtClean="0"/>
              <a:t>:Dr. </a:t>
            </a:r>
            <a:r>
              <a:rPr lang="hu-HU" dirty="0" err="1"/>
              <a:t>Pacsika</a:t>
            </a:r>
            <a:r>
              <a:rPr lang="hu-HU" dirty="0"/>
              <a:t> </a:t>
            </a:r>
            <a:r>
              <a:rPr lang="hu-HU" dirty="0" smtClean="0"/>
              <a:t>György</a:t>
            </a:r>
          </a:p>
          <a:p>
            <a:r>
              <a:rPr lang="hu-HU" b="1" dirty="0"/>
              <a:t>Hivatalvezető-helyettes:</a:t>
            </a:r>
            <a:r>
              <a:rPr lang="hu-HU" dirty="0"/>
              <a:t> </a:t>
            </a:r>
            <a:r>
              <a:rPr lang="hu-HU" dirty="0" smtClean="0"/>
              <a:t>Dr</a:t>
            </a:r>
            <a:r>
              <a:rPr lang="hu-HU" dirty="0"/>
              <a:t>. </a:t>
            </a:r>
            <a:r>
              <a:rPr lang="hu-HU" dirty="0" err="1"/>
              <a:t>Smiri</a:t>
            </a:r>
            <a:r>
              <a:rPr lang="hu-HU" dirty="0"/>
              <a:t> </a:t>
            </a:r>
            <a:r>
              <a:rPr lang="hu-HU" dirty="0" smtClean="0"/>
              <a:t>Sándor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73" y="2756079"/>
            <a:ext cx="6062467" cy="39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1889-ben, klasszicista stílusban épült a Járási hivatal épülete a </a:t>
            </a:r>
            <a:r>
              <a:rPr lang="hu-HU" dirty="0" err="1" smtClean="0"/>
              <a:t>Révlaposi</a:t>
            </a:r>
            <a:r>
              <a:rPr lang="hu-HU" dirty="0" smtClean="0"/>
              <a:t> </a:t>
            </a:r>
            <a:r>
              <a:rPr lang="hu-HU" dirty="0"/>
              <a:t>holtág partján áll, falán emléktáblák jelzik a tér nevezetes eseményeit</a:t>
            </a:r>
            <a:r>
              <a:rPr lang="hu-HU" dirty="0" smtClean="0"/>
              <a:t>.</a:t>
            </a:r>
          </a:p>
          <a:p>
            <a:r>
              <a:rPr lang="hu-HU" dirty="0" smtClean="0"/>
              <a:t>Városháza </a:t>
            </a:r>
            <a:r>
              <a:rPr lang="hu-HU" dirty="0"/>
              <a:t>épülete 2012-ig, majd 2013. január 2-ától a járási hivatal épülete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000" y="3594333"/>
            <a:ext cx="5256000" cy="319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Feladata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Okmányok intézése.</a:t>
            </a:r>
          </a:p>
          <a:p>
            <a:r>
              <a:rPr lang="hu-HU" dirty="0" smtClean="0"/>
              <a:t>Ingatlannal érintett ügyek.</a:t>
            </a:r>
          </a:p>
          <a:p>
            <a:r>
              <a:rPr lang="hu-HU" dirty="0" smtClean="0"/>
              <a:t>Helyi rendeletek meghozása.</a:t>
            </a:r>
          </a:p>
          <a:p>
            <a:r>
              <a:rPr lang="hu-HU" dirty="0" smtClean="0"/>
              <a:t>Hatósági és gyámügyi ügyek.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212" y="1706293"/>
            <a:ext cx="6120000" cy="432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7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Elhelyezkedése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Fürdőtől: </a:t>
            </a:r>
            <a:r>
              <a:rPr lang="hu-HU" dirty="0" smtClean="0"/>
              <a:t>340 m</a:t>
            </a:r>
            <a:endParaRPr lang="hu-HU" dirty="0"/>
          </a:p>
          <a:p>
            <a:r>
              <a:rPr lang="hu-HU" b="1" dirty="0"/>
              <a:t>Városközponttól: </a:t>
            </a:r>
            <a:r>
              <a:rPr lang="hu-HU" dirty="0" smtClean="0"/>
              <a:t>50 m</a:t>
            </a:r>
            <a:endParaRPr lang="hu-HU" dirty="0"/>
          </a:p>
          <a:p>
            <a:r>
              <a:rPr lang="hu-HU" b="1" dirty="0"/>
              <a:t>Vasútállomástól: </a:t>
            </a:r>
            <a:r>
              <a:rPr lang="hu-HU" dirty="0"/>
              <a:t>1.65 </a:t>
            </a:r>
            <a:r>
              <a:rPr lang="hu-HU" dirty="0" smtClean="0"/>
              <a:t>km</a:t>
            </a:r>
            <a:endParaRPr lang="hu-HU" dirty="0"/>
          </a:p>
          <a:p>
            <a:r>
              <a:rPr lang="hu-HU" dirty="0" smtClean="0"/>
              <a:t>Szabadságtér 1. szám alatt.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718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594" y="0"/>
            <a:ext cx="6342112" cy="3760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5219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78</Words>
  <Application>Microsoft Office PowerPoint</Application>
  <PresentationFormat>Szélesvásznú</PresentationFormat>
  <Paragraphs>20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Gyomaendrődi Járási Hivatal</vt:lpstr>
      <vt:lpstr> Járási Hivatal Vezetői</vt:lpstr>
      <vt:lpstr>Története</vt:lpstr>
      <vt:lpstr>Feladata</vt:lpstr>
      <vt:lpstr>Elhelyezkedése</vt:lpstr>
      <vt:lpstr>Köszönjük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Gyomaendrődi Járási Hivatal</dc:title>
  <dc:creator>8. osztály</dc:creator>
  <cp:lastModifiedBy>8. osztály</cp:lastModifiedBy>
  <cp:revision>3</cp:revision>
  <dcterms:created xsi:type="dcterms:W3CDTF">2017-05-15T12:55:56Z</dcterms:created>
  <dcterms:modified xsi:type="dcterms:W3CDTF">2017-05-15T13:19:28Z</dcterms:modified>
</cp:coreProperties>
</file>