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A képtár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4473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93" y="3445100"/>
            <a:ext cx="4434624" cy="332596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104586" y="940157"/>
            <a:ext cx="4855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Vidovszky</a:t>
            </a:r>
            <a:r>
              <a:rPr lang="hu-HU" sz="2800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 Béla</a:t>
            </a:r>
            <a:r>
              <a:rPr lang="hu-HU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: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Doberdói csatakép</a:t>
            </a:r>
            <a:endParaRPr lang="hu-HU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68" y="747330"/>
            <a:ext cx="3438659" cy="376671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850006" y="4649273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lgerian" panose="04020705040A02060702" pitchFamily="82" charset="0"/>
                <a:cs typeface="Arabic Typesetting" panose="03020402040406030203" pitchFamily="66" charset="-78"/>
              </a:rPr>
              <a:t>Pásztor János egyik emlékszobra</a:t>
            </a:r>
            <a:endParaRPr lang="hu-HU" sz="2400" dirty="0">
              <a:latin typeface="Algerian" panose="04020705040A02060702" pitchFamily="82" charset="0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053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54" y="1596979"/>
            <a:ext cx="3600987" cy="489397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001555" y="1957589"/>
            <a:ext cx="4250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Arial Black" panose="020B0A04020102020204" pitchFamily="34" charset="0"/>
              </a:rPr>
              <a:t>Pásztor János: Munkácsy Mihály</a:t>
            </a:r>
            <a:endParaRPr lang="hu-HU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6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3" y="2174025"/>
            <a:ext cx="3426049" cy="456806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99243" y="643943"/>
            <a:ext cx="3554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 Rounded MT Bold" panose="020F0704030504030204" pitchFamily="34" charset="0"/>
              </a:rPr>
              <a:t>Pátzay Pál: </a:t>
            </a:r>
            <a:r>
              <a:rPr lang="hu-HU" sz="2400" dirty="0" err="1" smtClean="0">
                <a:latin typeface="Arial Rounded MT Bold" panose="020F0704030504030204" pitchFamily="34" charset="0"/>
              </a:rPr>
              <a:t>Vidovszky</a:t>
            </a:r>
            <a:r>
              <a:rPr lang="hu-HU" sz="2400" dirty="0" smtClean="0">
                <a:latin typeface="Arial Rounded MT Bold" panose="020F0704030504030204" pitchFamily="34" charset="0"/>
              </a:rPr>
              <a:t> Béla</a:t>
            </a:r>
            <a:endParaRPr lang="hu-HU" sz="2400" dirty="0">
              <a:latin typeface="Arial Rounded MT Bold" panose="020F070403050403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48" y="587957"/>
            <a:ext cx="6263424" cy="38701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022761" y="5215944"/>
            <a:ext cx="6143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Baskerville Old Face" panose="02020602080505020303" pitchFamily="18" charset="0"/>
              </a:rPr>
              <a:t>Corini</a:t>
            </a:r>
            <a:r>
              <a:rPr lang="hu-HU" sz="2000" dirty="0" smtClean="0">
                <a:latin typeface="Baskerville Old Face" panose="02020602080505020303" pitchFamily="18" charset="0"/>
              </a:rPr>
              <a:t> Margit a párizsi éjszaka festője és festményei</a:t>
            </a:r>
            <a:endParaRPr lang="hu-HU" sz="20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58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21971" y="734096"/>
            <a:ext cx="2897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Corini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Margit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989454" y="114622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Bell MT" panose="02020503060305020303" pitchFamily="18" charset="0"/>
              </a:rPr>
              <a:t>önarckép</a:t>
            </a:r>
            <a:endParaRPr lang="hu-HU" sz="28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06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5" y="283334"/>
            <a:ext cx="4043967" cy="303297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4816699" y="605307"/>
            <a:ext cx="6168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Bodoni MT" panose="02070603080606020203" pitchFamily="18" charset="0"/>
              </a:rPr>
              <a:t>Kállai Ferenc relikviái</a:t>
            </a:r>
            <a:endParaRPr lang="hu-HU" sz="3200" dirty="0">
              <a:latin typeface="Bodoni MT" panose="02070603080606020203" pitchFamily="18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06" y="2266681"/>
            <a:ext cx="4584879" cy="4243589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785611" y="4237149"/>
            <a:ext cx="506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Bodoni MT Black" panose="02070A03080606020203" pitchFamily="18" charset="0"/>
              </a:rPr>
              <a:t>Színházplakátok</a:t>
            </a:r>
            <a:endParaRPr lang="hu-HU" sz="2400" dirty="0"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57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245" y="2914561"/>
            <a:ext cx="2745078" cy="366010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60608" y="682580"/>
            <a:ext cx="2987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Holló László mellszobra</a:t>
            </a:r>
            <a:endParaRPr lang="hu-HU" sz="28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51" y="474369"/>
            <a:ext cx="3099516" cy="244019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876541" y="3503054"/>
            <a:ext cx="300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Holló László grafikái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3687720"/>
            <a:ext cx="3515933" cy="263695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7418231" y="1081825"/>
            <a:ext cx="417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Holló László terem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104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0" y="2987899"/>
            <a:ext cx="4833869" cy="362540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87" y="2987899"/>
            <a:ext cx="5211651" cy="362540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228045" y="1249251"/>
            <a:ext cx="6980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err="1" smtClean="0"/>
              <a:t>Illésy</a:t>
            </a:r>
            <a:r>
              <a:rPr lang="hu-HU" sz="4000" dirty="0" smtClean="0"/>
              <a:t> Péter művei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412177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eppecske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TM04033925[[fn=Cseppecske]]</Template>
  <TotalTime>95</TotalTime>
  <Words>48</Words>
  <Application>Microsoft Office PowerPoint</Application>
  <PresentationFormat>Szélesvásznú</PresentationFormat>
  <Paragraphs>14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21" baseType="lpstr">
      <vt:lpstr>Aharoni</vt:lpstr>
      <vt:lpstr>Algerian</vt:lpstr>
      <vt:lpstr>Aparajita</vt:lpstr>
      <vt:lpstr>Arabic Typesetting</vt:lpstr>
      <vt:lpstr>Arial</vt:lpstr>
      <vt:lpstr>Arial Black</vt:lpstr>
      <vt:lpstr>Arial Rounded MT Bold</vt:lpstr>
      <vt:lpstr>Baskerville Old Face</vt:lpstr>
      <vt:lpstr>Bell MT</vt:lpstr>
      <vt:lpstr>Bodoni MT</vt:lpstr>
      <vt:lpstr>Bodoni MT Black</vt:lpstr>
      <vt:lpstr>Tw Cen MT</vt:lpstr>
      <vt:lpstr>Cseppecske</vt:lpstr>
      <vt:lpstr>A képtár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képtár</dc:title>
  <dc:creator>6. osztály</dc:creator>
  <cp:lastModifiedBy>6. osztály</cp:lastModifiedBy>
  <cp:revision>7</cp:revision>
  <dcterms:created xsi:type="dcterms:W3CDTF">2017-05-15T10:56:44Z</dcterms:created>
  <dcterms:modified xsi:type="dcterms:W3CDTF">2017-05-15T12:32:16Z</dcterms:modified>
</cp:coreProperties>
</file>