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0" r:id="rId6"/>
    <p:sldId id="257" r:id="rId7"/>
    <p:sldId id="267" r:id="rId8"/>
    <p:sldId id="258" r:id="rId9"/>
    <p:sldId id="268" r:id="rId10"/>
    <p:sldId id="269" r:id="rId11"/>
    <p:sldId id="261" r:id="rId12"/>
    <p:sldId id="262" r:id="rId13"/>
    <p:sldId id="26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74" autoAdjust="0"/>
  </p:normalViewPr>
  <p:slideViewPr>
    <p:cSldViewPr>
      <p:cViewPr varScale="1">
        <p:scale>
          <a:sx n="58" d="100"/>
          <a:sy n="58" d="100"/>
        </p:scale>
        <p:origin x="-348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40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BE487ACC-ACCE-477C-9696-09E3BF29411E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A850423A-8BCE-448E-A97B-03A88B2B12C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u-HU" sz="1200"/>
            </a:lvl1pPr>
          </a:lstStyle>
          <a:p>
            <a:fld id="{A79C63D0-49FF-480E-8CBB-38B6605FDD1B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u-HU"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u-HU"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u-H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hu-HU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098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hu-HU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4687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hu-HU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28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hu-HU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575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hu-HU"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grpSp>
        <p:nvGrpSpPr>
          <p:cNvPr id="256" name="vonal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vonal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hu-HU"/>
            </a:lvl5pPr>
            <a:lvl6pPr marL="1956816" latinLnBrk="0">
              <a:defRPr lang="hu-HU"/>
            </a:lvl6pPr>
            <a:lvl7pPr marL="1956816" latinLnBrk="0">
              <a:defRPr lang="hu-HU"/>
            </a:lvl7pPr>
            <a:lvl8pPr marL="1956816" latinLnBrk="0">
              <a:defRPr lang="hu-HU"/>
            </a:lvl8pPr>
            <a:lvl9pPr marL="1956816" latinLnBrk="0">
              <a:defRPr lang="hu-HU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C7D516-F2CA-4AFF-87FE-92ACC22CB526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vonal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</p:grp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hu-HU"/>
            </a:lvl5pPr>
            <a:lvl6pPr latinLnBrk="0">
              <a:defRPr lang="hu-HU"/>
            </a:lvl6pPr>
            <a:lvl7pPr latinLnBrk="0">
              <a:defRPr lang="hu-HU"/>
            </a:lvl7pPr>
            <a:lvl8pPr latinLnBrk="0">
              <a:defRPr lang="hu-HU" baseline="0"/>
            </a:lvl8pPr>
            <a:lvl9pPr latinLnBrk="0">
              <a:defRPr lang="hu-HU" baseline="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63B81-922A-422B-90F0-8ECA149A5ED5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vonal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hu-HU"/>
            </a:lvl2pPr>
            <a:lvl3pPr marL="777240" latinLnBrk="0">
              <a:defRPr lang="hu-HU"/>
            </a:lvl3pPr>
            <a:lvl4pPr marL="1005840" latinLnBrk="0">
              <a:defRPr lang="hu-HU"/>
            </a:lvl4pPr>
            <a:lvl5pPr marL="1234440" latinLnBrk="0">
              <a:defRPr lang="hu-HU"/>
            </a:lvl5pPr>
            <a:lvl6pPr marL="1463040" latinLnBrk="0">
              <a:defRPr lang="hu-HU" baseline="0"/>
            </a:lvl6pPr>
            <a:lvl7pPr marL="1691640" latinLnBrk="0">
              <a:defRPr lang="hu-HU" baseline="0"/>
            </a:lvl7pPr>
            <a:lvl8pPr marL="1920240" latinLnBrk="0">
              <a:defRPr lang="hu-HU" baseline="0"/>
            </a:lvl8pPr>
            <a:lvl9pPr marL="2148840" latinLnBrk="0">
              <a:defRPr lang="hu-HU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05EA8-5A9F-488A-AA53-BCA884F8EE55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vonal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hu-HU" sz="4400" b="0" cap="none" baseline="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hu-HU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hu-H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hu-H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hu-H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 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E9DF82-B3A3-43B2-9F02-5DD544B9F951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vonal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marL="1956816" latinLnBrk="0">
              <a:defRPr lang="hu-HU" sz="1600"/>
            </a:lvl6pPr>
            <a:lvl7pPr marL="1956816" latinLnBrk="0">
              <a:defRPr lang="hu-HU" sz="1600" baseline="0"/>
            </a:lvl7pPr>
            <a:lvl8pPr marL="1956816" latinLnBrk="0">
              <a:defRPr lang="hu-HU" sz="1600" baseline="0"/>
            </a:lvl8pPr>
            <a:lvl9pPr marL="1956816" latinLnBrk="0">
              <a:defRPr lang="hu-HU" sz="16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marL="1956816" latinLnBrk="0">
              <a:defRPr lang="hu-HU" sz="1600"/>
            </a:lvl6pPr>
            <a:lvl7pPr marL="1956816" latinLnBrk="0">
              <a:defRPr lang="hu-HU" sz="1600"/>
            </a:lvl7pPr>
            <a:lvl8pPr marL="1956816" latinLnBrk="0">
              <a:defRPr lang="hu-HU" sz="1600" baseline="0"/>
            </a:lvl8pPr>
            <a:lvl9pPr marL="1956816" latinLnBrk="0">
              <a:defRPr lang="hu-HU" sz="16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4737C6-6BE8-4435-85AC-9A2936899431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vonal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hu-HU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hu-HU" sz="2400" b="0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/>
              <a:t>Mintaszöveg szerkesztése 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marL="1956816" latinLnBrk="0">
              <a:defRPr lang="hu-HU" sz="1600"/>
            </a:lvl6pPr>
            <a:lvl7pPr marL="1956816" latinLnBrk="0">
              <a:defRPr lang="hu-HU" sz="1600" baseline="0"/>
            </a:lvl7pPr>
            <a:lvl8pPr marL="1956816" latinLnBrk="0">
              <a:defRPr lang="hu-HU" sz="1600" baseline="0"/>
            </a:lvl8pPr>
            <a:lvl9pPr marL="1956816" latinLnBrk="0">
              <a:defRPr lang="hu-HU" sz="16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hu-HU" sz="2400" b="0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/>
              <a:t>Mintaszöveg szerkesztése 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marL="1956816" latinLnBrk="0">
              <a:defRPr lang="hu-HU" sz="1600"/>
            </a:lvl5pPr>
            <a:lvl6pPr marL="1956816" latinLnBrk="0">
              <a:defRPr lang="hu-HU" sz="1600"/>
            </a:lvl6pPr>
            <a:lvl7pPr marL="1956816" latinLnBrk="0">
              <a:defRPr lang="hu-HU" sz="1600"/>
            </a:lvl7pPr>
            <a:lvl8pPr marL="1956816" latinLnBrk="0">
              <a:defRPr lang="hu-HU" sz="1600"/>
            </a:lvl8pPr>
            <a:lvl9pPr marL="1956816" latinLnBrk="0">
              <a:defRPr lang="hu-HU"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FD09F-67AA-4015-B2D5-068D898652D3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vonal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ln>
                  <a:noFill/>
                </a:ln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DDA06-3E02-4F50-B036-CC351B2C78C8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474D9-AC14-4469-9F8A-CFD430C4EB74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keret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hu-HU" sz="3200" b="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600"/>
            </a:lvl6pPr>
            <a:lvl7pPr latinLnBrk="0">
              <a:defRPr lang="hu-HU" sz="1600" baseline="0"/>
            </a:lvl7pPr>
            <a:lvl8pPr latinLnBrk="0">
              <a:defRPr lang="hu-HU" sz="1600" baseline="0"/>
            </a:lvl8pPr>
            <a:lvl9pPr latinLnBrk="0">
              <a:defRPr lang="hu-HU" sz="16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hu-HU" sz="16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/>
              <a:t>Mintaszöveg szerkesztése  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DC6716-5359-49BE-9BAA-5B36E82D89EA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keret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hu-HU" sz="3200" b="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hu-HU" sz="2400"/>
            </a:lvl1pPr>
            <a:lvl2pPr marL="457200" indent="0" latinLnBrk="0">
              <a:buNone/>
              <a:defRPr lang="hu-HU" sz="2800"/>
            </a:lvl2pPr>
            <a:lvl3pPr marL="914400" indent="0" latinLnBrk="0">
              <a:buNone/>
              <a:defRPr lang="hu-HU" sz="2400"/>
            </a:lvl3pPr>
            <a:lvl4pPr marL="1371600" indent="0" latinLnBrk="0">
              <a:buNone/>
              <a:defRPr lang="hu-HU" sz="2000"/>
            </a:lvl4pPr>
            <a:lvl5pPr marL="1828800" indent="0" latinLnBrk="0">
              <a:buNone/>
              <a:defRPr lang="hu-HU" sz="2000"/>
            </a:lvl5pPr>
            <a:lvl6pPr marL="2286000" indent="0" latinLnBrk="0">
              <a:buNone/>
              <a:defRPr lang="hu-HU" sz="2000"/>
            </a:lvl6pPr>
            <a:lvl7pPr marL="2743200" indent="0" latinLnBrk="0">
              <a:buNone/>
              <a:defRPr lang="hu-HU" sz="2000"/>
            </a:lvl7pPr>
            <a:lvl8pPr marL="3200400" indent="0" latinLnBrk="0">
              <a:buNone/>
              <a:defRPr lang="hu-HU" sz="2000"/>
            </a:lvl8pPr>
            <a:lvl9pPr marL="3657600" indent="0" latinLnBrk="0">
              <a:buNone/>
              <a:defRPr lang="hu-HU" sz="2000"/>
            </a:lvl9pPr>
          </a:lstStyle>
          <a:p>
            <a:r>
              <a:rPr lang="hu-HU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hu-HU" sz="16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/>
              <a:t>Mintaszöveg szerkesztése  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F87BB-F269-4FFE-9807-B17923CCE53F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u-H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09E5-5875-4D9A-8227-626BC5527F4D}" type="datetime1">
              <a:rPr lang="hu-HU" smtClean="0"/>
              <a:pPr/>
              <a:t>2017.05.15.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u-H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u-H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hu-HU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u-H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u-H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657350"/>
            <a:ext cx="9144000" cy="2667000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FFFFFF"/>
                </a:solidFill>
                <a:latin typeface="Consolas"/>
                <a:cs typeface="Consolas"/>
              </a:rPr>
              <a:t>Képtár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Corbel"/>
              </a:rPr>
              <a:t>Pampuskák</a:t>
            </a:r>
          </a:p>
        </p:txBody>
      </p:sp>
      <p:pic>
        <p:nvPicPr>
          <p:cNvPr id="4" name="Kép 4" descr="IMG_20170426_144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415" y="676275"/>
            <a:ext cx="4233600" cy="324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5" descr="18274715_1549712838404295_67879173740718050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203" y="952500"/>
            <a:ext cx="2191795" cy="3024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dirty="0">
                <a:cs typeface="Consolas"/>
              </a:rPr>
              <a:t>Köszönjük a figyelmet!</a:t>
            </a:r>
            <a:endParaRPr lang="hu-HU" sz="5400" dirty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 flipV="1">
            <a:off x="4086839" y="6172200"/>
            <a:ext cx="178774" cy="95972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13" name="Kép 13" descr="IMG_20170426_1444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48224" y="1903701"/>
            <a:ext cx="4595076" cy="4048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79730411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Consolas"/>
                <a:cs typeface="Consolas"/>
              </a:rPr>
              <a:t>Figyelünk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 flipH="1">
            <a:off x="1432163" y="2514383"/>
            <a:ext cx="90250" cy="152617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7" name="Kép 7" descr="18193464_1549709281737984_2459931354727537323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001" y="1809750"/>
            <a:ext cx="4446891" cy="2503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988" y="2583872"/>
            <a:ext cx="76150" cy="83128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9" name="Kép 9" descr="18319193_1549709101738002_1176451352652168968_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130948" y="371475"/>
            <a:ext cx="4569439" cy="25741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Kép 11" descr="18238697_1549710535071192_42398138877414441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0050" y="3619500"/>
            <a:ext cx="4749212" cy="2664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351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Consolas"/>
                <a:cs typeface="Consolas"/>
              </a:rPr>
              <a:t>Dolgozunk a feladatlapon</a:t>
            </a:r>
          </a:p>
        </p:txBody>
      </p:sp>
      <p:pic>
        <p:nvPicPr>
          <p:cNvPr id="2" name="Kép 2" descr="18238627_1549712215071024_9223318270426194331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802" y="2362200"/>
            <a:ext cx="5033801" cy="2826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Kép 3" descr="18318995_1549711335071112_8755853329899496470_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414" y="2400300"/>
            <a:ext cx="5048316" cy="284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2853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Consolas"/>
                <a:cs typeface="Consolas"/>
              </a:rPr>
              <a:t>Kállai Ferenc díjai</a:t>
            </a:r>
          </a:p>
        </p:txBody>
      </p:sp>
      <p:pic>
        <p:nvPicPr>
          <p:cNvPr id="5" name="Kép 6" descr="IMG_20170426_1443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6321" y="1581150"/>
            <a:ext cx="313426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6894304" y="1762125"/>
            <a:ext cx="4141225" cy="57431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      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Korának híres színésze  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Kossuth-díj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Jászai Mari-díj</a:t>
            </a:r>
          </a:p>
          <a:p>
            <a:pPr algn="ctr"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A Magyar Köztársasági Érdemrend középkeresztje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1925-2010                          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Érdemes művész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Kiváló művész         </a:t>
            </a:r>
            <a:endParaRPr lang="hu-HU" sz="2400" dirty="0">
              <a:latin typeface="Corbel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FFFFFF"/>
              </a:solidFill>
              <a:latin typeface="Corbel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FFFFFF"/>
              </a:solidFill>
              <a:latin typeface="Corbel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FFFFFF"/>
              </a:solidFill>
              <a:latin typeface="Corbel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FFFFFF"/>
              </a:solidFill>
              <a:latin typeface="Corbel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FFFFFF"/>
              </a:solidFill>
              <a:latin typeface="Corbel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FFFFFF"/>
              </a:solidFill>
              <a:latin typeface="Corbel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FFFFFF"/>
              </a:solidFill>
              <a:latin typeface="Corbel"/>
            </a:endParaRPr>
          </a:p>
          <a:p>
            <a:pPr algn="ctr">
              <a:lnSpc>
                <a:spcPct val="90000"/>
              </a:lnSpc>
            </a:pPr>
            <a:endParaRPr lang="hu-HU" sz="2400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80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0269" y="400050"/>
            <a:ext cx="9144000" cy="2667000"/>
          </a:xfrm>
        </p:spPr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Consolas"/>
                <a:cs typeface="Consolas"/>
              </a:rPr>
              <a:t> Kép a képtárban</a:t>
            </a:r>
          </a:p>
        </p:txBody>
      </p:sp>
      <p:pic>
        <p:nvPicPr>
          <p:cNvPr id="6" name="Kép 6" descr="IMG_20170426_144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0948" y="457200"/>
            <a:ext cx="4084364" cy="3057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Kép 12" descr="IMG_20170426_144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336" y="3400425"/>
            <a:ext cx="4061655" cy="30408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477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Consolas"/>
                <a:cs typeface="Consolas"/>
              </a:rPr>
              <a:t>A képtár udvarán</a:t>
            </a:r>
          </a:p>
        </p:txBody>
      </p:sp>
      <p:pic>
        <p:nvPicPr>
          <p:cNvPr id="3" name="Kép 3" descr="18238738_1549713775070868_2586598229130934750_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67335" y="1952625"/>
            <a:ext cx="4673199" cy="2634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7" descr="18318997_1549713768404202_1974554486669540560_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762614" y="3143250"/>
            <a:ext cx="4843391" cy="2729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7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Consolas"/>
              </a:rPr>
              <a:t>A képtár előtt</a:t>
            </a:r>
          </a:p>
        </p:txBody>
      </p:sp>
      <p:pic>
        <p:nvPicPr>
          <p:cNvPr id="9" name="Kép 9" descr="18193136_1549714635070782_8156448780139479971_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7650" y="2513833"/>
            <a:ext cx="4925162" cy="2772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Kép 11" descr="18222590_1549714481737464_3347121540426558441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335617" y="1810078"/>
            <a:ext cx="2749319" cy="4709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9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Consolas"/>
                <a:cs typeface="Consolas"/>
              </a:rPr>
              <a:t>Kiállítási tárgyak</a:t>
            </a:r>
          </a:p>
        </p:txBody>
      </p:sp>
      <p:pic>
        <p:nvPicPr>
          <p:cNvPr id="3" name="Kép 3" descr="18237945_1549712825070963_5656164061064654849_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273" y="2876550"/>
            <a:ext cx="4461310" cy="2513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Kép 5" descr="18301770_1549712808404298_141687440208923156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42" y="1685925"/>
            <a:ext cx="2081720" cy="31736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Kép 7" descr="18268353_1549712325071013_120808866140337714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0284" y="3009900"/>
            <a:ext cx="2185519" cy="3551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Kép 9" descr="18278502_1549710478404531_2781666492983495601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22016" y="352425"/>
            <a:ext cx="3800745" cy="2135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158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04409" y="561975"/>
            <a:ext cx="2743200" cy="108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400" dirty="0">
                <a:solidFill>
                  <a:srgbClr val="FFFFFF"/>
                </a:solidFill>
                <a:latin typeface="Corbel"/>
              </a:rPr>
              <a:t>A képtárral szemben lévő Kner Nyomda</a:t>
            </a:r>
          </a:p>
        </p:txBody>
      </p:sp>
      <p:pic>
        <p:nvPicPr>
          <p:cNvPr id="3" name="Kép 3" descr="18238741_1549715158404063_4381256004508512149_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335" y="2476500"/>
            <a:ext cx="5000892" cy="2817215"/>
          </a:xfrm>
          <a:prstGeom prst="rect">
            <a:avLst/>
          </a:prstGeom>
        </p:spPr>
      </p:pic>
      <p:pic>
        <p:nvPicPr>
          <p:cNvPr id="5" name="Kép 5" descr="18238927_1549715148404064_717265124116960134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5214" y="2524125"/>
            <a:ext cx="4659298" cy="26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41x23">
  <a:themeElements>
    <a:clrScheme name="Tábla_41x23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hu-HU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hu-HU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32</Words>
  <Application>Microsoft Office PowerPoint</Application>
  <PresentationFormat>Egyéni</PresentationFormat>
  <Paragraphs>29</Paragraphs>
  <Slides>10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Tábla 41x23</vt:lpstr>
      <vt:lpstr>Képtár</vt:lpstr>
      <vt:lpstr>Figyelünk</vt:lpstr>
      <vt:lpstr>Dolgozunk a feladatlapon</vt:lpstr>
      <vt:lpstr>Kállai Ferenc díjai</vt:lpstr>
      <vt:lpstr> Kép a képtárban</vt:lpstr>
      <vt:lpstr>A képtár udvarán</vt:lpstr>
      <vt:lpstr>A képtár előtt</vt:lpstr>
      <vt:lpstr>Kiállítási tárgyak</vt:lpstr>
      <vt:lpstr>9. dia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dolgozo01</dc:creator>
  <cp:lastModifiedBy>Határ Győző Városi Könyvtár</cp:lastModifiedBy>
  <cp:revision>8</cp:revision>
  <dcterms:created xsi:type="dcterms:W3CDTF">2013-04-05T19:59:21Z</dcterms:created>
  <dcterms:modified xsi:type="dcterms:W3CDTF">2017-05-15T06:02:23Z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