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A1C6-7936-45CA-8734-B6D96F729B4E}" type="datetimeFigureOut">
              <a:rPr lang="hu-HU" smtClean="0"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33A58-4C7C-4495-8511-70B50131845A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smtClean="0"/>
              <a:t>Nagycsaládosok Gyomaendrődi Egyesülete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smtClean="0"/>
              <a:t>Benéné </a:t>
            </a:r>
            <a:r>
              <a:rPr lang="hu-HU" dirty="0" err="1" smtClean="0"/>
              <a:t>Rojik</a:t>
            </a:r>
            <a:r>
              <a:rPr lang="hu-HU" dirty="0" smtClean="0"/>
              <a:t> Gabriella</a:t>
            </a:r>
            <a:endParaRPr lang="hu-HU" dirty="0"/>
          </a:p>
        </p:txBody>
      </p:sp>
    </p:spTree>
  </p:cSld>
  <p:clrMapOvr>
    <a:masterClrMapping/>
  </p:clrMapOvr>
  <p:transition>
    <p:dissolv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u-HU" dirty="0" smtClean="0"/>
              <a:t>Mikor alakult az egyesület és mi a célja?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hu-HU" dirty="0" smtClean="0"/>
              <a:t>1992-ben alakult meg, a NOE 1987-ben.</a:t>
            </a:r>
          </a:p>
          <a:p>
            <a:pPr>
              <a:buNone/>
            </a:pPr>
            <a:r>
              <a:rPr lang="hu-HU" dirty="0" smtClean="0"/>
              <a:t>Céljai: az élet és az anyaság tiszteletére nevelés,</a:t>
            </a:r>
          </a:p>
          <a:p>
            <a:pPr>
              <a:buNone/>
            </a:pPr>
            <a:r>
              <a:rPr lang="hu-HU" dirty="0" smtClean="0"/>
              <a:t>A házasságért és a jövő generációjáért érzett felelősség erősítése.</a:t>
            </a:r>
            <a:endParaRPr lang="hu-HU" dirty="0"/>
          </a:p>
        </p:txBody>
      </p:sp>
    </p:spTree>
  </p:cSld>
  <p:clrMapOvr>
    <a:masterClrMapping/>
  </p:clrMapOvr>
  <p:transition>
    <p:wedge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hu-HU" dirty="0" smtClean="0"/>
              <a:t>Tagsági feltételek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smtClean="0"/>
              <a:t>Legalább 3 gyerek</a:t>
            </a:r>
          </a:p>
          <a:p>
            <a:r>
              <a:rPr lang="hu-HU" dirty="0" smtClean="0"/>
              <a:t>Feladatokkal, célokkal egyetértenek</a:t>
            </a:r>
          </a:p>
          <a:p>
            <a:r>
              <a:rPr lang="hu-HU" dirty="0" smtClean="0"/>
              <a:t>Lehetőségek szerint részt vesznek a célok megvalósításában</a:t>
            </a:r>
          </a:p>
          <a:p>
            <a:r>
              <a:rPr lang="hu-HU" dirty="0" smtClean="0"/>
              <a:t>Nyilatkozat kitöltése</a:t>
            </a:r>
          </a:p>
          <a:p>
            <a:r>
              <a:rPr lang="hu-HU" dirty="0" smtClean="0"/>
              <a:t>Éves tagsági díj befizetése</a:t>
            </a:r>
            <a:endParaRPr lang="hu-HU" dirty="0"/>
          </a:p>
        </p:txBody>
      </p:sp>
    </p:spTree>
  </p:cSld>
  <p:clrMapOvr>
    <a:masterClrMapping/>
  </p:clrMapOvr>
  <p:transition>
    <p:wheel spokes="8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Ideológia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hu-HU" dirty="0" smtClean="0"/>
              <a:t>Pártoktól, felekezetektől, ideológiáktól mentes</a:t>
            </a:r>
          </a:p>
          <a:p>
            <a:r>
              <a:rPr lang="hu-HU" dirty="0" smtClean="0"/>
              <a:t>Összetartó érték: a család</a:t>
            </a:r>
          </a:p>
          <a:p>
            <a:r>
              <a:rPr lang="hu-HU" dirty="0" smtClean="0"/>
              <a:t>Az emberi élet minden területét felöleli</a:t>
            </a:r>
          </a:p>
          <a:p>
            <a:r>
              <a:rPr lang="hu-HU" dirty="0" smtClean="0"/>
              <a:t>Fontos a gyerekek és a fiatalok közéletre nevelése, a szenvedélybetegségek megelőzése, környezettudatos magatartás elsajátítása</a:t>
            </a:r>
          </a:p>
        </p:txBody>
      </p:sp>
    </p:spTree>
  </p:cSld>
  <p:clrMapOvr>
    <a:masterClrMapping/>
  </p:clrMapOvr>
  <p:transition>
    <p:newsflash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Létszám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2448272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hu-HU" dirty="0" smtClean="0"/>
              <a:t>Országszerte 14000 család tagja az egyesületnek.</a:t>
            </a:r>
          </a:p>
          <a:p>
            <a:r>
              <a:rPr lang="hu-HU" dirty="0" smtClean="0"/>
              <a:t>Gyomaendrődön 24 család tagja az egyesületnek</a:t>
            </a:r>
            <a:endParaRPr lang="hu-HU" dirty="0"/>
          </a:p>
        </p:txBody>
      </p:sp>
    </p:spTree>
  </p:cSld>
  <p:clrMapOvr>
    <a:masterClrMapping/>
  </p:clrMapOvr>
  <p:transition>
    <p:strips dir="ld"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Vezetőség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 rot="661532">
            <a:off x="1907704" y="2636912"/>
            <a:ext cx="5915000" cy="3345235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Benéné </a:t>
            </a:r>
            <a:r>
              <a:rPr lang="hu-HU" dirty="0" err="1" smtClean="0"/>
              <a:t>Rojik</a:t>
            </a:r>
            <a:r>
              <a:rPr lang="hu-HU" dirty="0" smtClean="0"/>
              <a:t> Gabriella az egyesület vezetését 2003-ban vette át.</a:t>
            </a:r>
            <a:endParaRPr lang="hu-HU" dirty="0"/>
          </a:p>
        </p:txBody>
      </p:sp>
    </p:spTree>
  </p:cSld>
  <p:clrMapOvr>
    <a:masterClrMapping/>
  </p:clrMapOvr>
  <p:transition>
    <p:plus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Előnyök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Tagsági kártya</a:t>
            </a:r>
          </a:p>
          <a:p>
            <a:r>
              <a:rPr lang="hu-HU" dirty="0" smtClean="0"/>
              <a:t>Kedvezmények boltokban, üzletekben</a:t>
            </a:r>
          </a:p>
          <a:p>
            <a:r>
              <a:rPr lang="hu-HU" dirty="0" smtClean="0"/>
              <a:t>Adományok (élelmiszer, tisztálkodási eszköz, mosópor)</a:t>
            </a:r>
          </a:p>
          <a:p>
            <a:endParaRPr lang="hu-HU" dirty="0"/>
          </a:p>
        </p:txBody>
      </p:sp>
    </p:spTree>
  </p:cSld>
  <p:clrMapOvr>
    <a:masterClrMapping/>
  </p:clrMapOvr>
  <p:transition>
    <p:circl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smtClean="0"/>
              <a:t>A logó</a:t>
            </a:r>
            <a:endParaRPr lang="hu-HU" dirty="0"/>
          </a:p>
        </p:txBody>
      </p:sp>
      <p:pic>
        <p:nvPicPr>
          <p:cNvPr id="4" name="Tartalom helye 3" descr="no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79712" y="1847550"/>
            <a:ext cx="4990725" cy="501045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ransition>
    <p:diamond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smtClean="0"/>
              <a:t>VÉGE</a:t>
            </a:r>
            <a:endParaRPr lang="hu-HU" dirty="0"/>
          </a:p>
        </p:txBody>
      </p:sp>
    </p:spTree>
  </p:cSld>
  <p:clrMapOvr>
    <a:masterClrMapping/>
  </p:clrMapOvr>
  <p:transition>
    <p:randomBar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143</Words>
  <Application>Microsoft Office PowerPoint</Application>
  <PresentationFormat>Diavetítés a képernyőre (4:3 oldalarány)</PresentationFormat>
  <Paragraphs>28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Nagycsaládosok Gyomaendrődi Egyesülete </vt:lpstr>
      <vt:lpstr>Mikor alakult az egyesület és mi a célja?</vt:lpstr>
      <vt:lpstr>Tagsági feltételek</vt:lpstr>
      <vt:lpstr>Ideológia</vt:lpstr>
      <vt:lpstr>Létszám</vt:lpstr>
      <vt:lpstr>Vezetőség</vt:lpstr>
      <vt:lpstr>Előnyök</vt:lpstr>
      <vt:lpstr>A logó</vt:lpstr>
      <vt:lpstr>VÉGE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Nagycsaládosok Gyomaendrődi Egyesülete</dc:title>
  <dc:creator>Harmadik osztály</dc:creator>
  <cp:lastModifiedBy>Harmadik osztály</cp:lastModifiedBy>
  <cp:revision>6</cp:revision>
  <dcterms:created xsi:type="dcterms:W3CDTF">2014-05-20T12:17:49Z</dcterms:created>
  <dcterms:modified xsi:type="dcterms:W3CDTF">2014-05-20T13:09:12Z</dcterms:modified>
</cp:coreProperties>
</file>