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7" r:id="rId12"/>
    <p:sldId id="265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77394-8FF0-4440-828E-2D2EF2195D52}" type="datetimeFigureOut">
              <a:rPr lang="hu-HU" smtClean="0"/>
              <a:pPr/>
              <a:t>2014.05.20.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B58D8-2D65-4AC4-9E25-87D9B6B95A9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B58D8-2D65-4AC4-9E25-87D9B6B95A91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B968-1682-4577-BB92-B202D1542047}" type="datetimeFigureOut">
              <a:rPr lang="hu-HU" smtClean="0"/>
              <a:pPr/>
              <a:t>2014.05.20.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4831-5C12-47F6-A733-6CB8F4192D4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B968-1682-4577-BB92-B202D1542047}" type="datetimeFigureOut">
              <a:rPr lang="hu-HU" smtClean="0"/>
              <a:pPr/>
              <a:t>2014.05.20.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4831-5C12-47F6-A733-6CB8F4192D4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B968-1682-4577-BB92-B202D1542047}" type="datetimeFigureOut">
              <a:rPr lang="hu-HU" smtClean="0"/>
              <a:pPr/>
              <a:t>2014.05.20.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4831-5C12-47F6-A733-6CB8F4192D4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B968-1682-4577-BB92-B202D1542047}" type="datetimeFigureOut">
              <a:rPr lang="hu-HU" smtClean="0"/>
              <a:pPr/>
              <a:t>2014.05.20.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4831-5C12-47F6-A733-6CB8F4192D4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B968-1682-4577-BB92-B202D1542047}" type="datetimeFigureOut">
              <a:rPr lang="hu-HU" smtClean="0"/>
              <a:pPr/>
              <a:t>2014.05.20.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4831-5C12-47F6-A733-6CB8F4192D4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B968-1682-4577-BB92-B202D1542047}" type="datetimeFigureOut">
              <a:rPr lang="hu-HU" smtClean="0"/>
              <a:pPr/>
              <a:t>2014.05.20.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4831-5C12-47F6-A733-6CB8F4192D4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B968-1682-4577-BB92-B202D1542047}" type="datetimeFigureOut">
              <a:rPr lang="hu-HU" smtClean="0"/>
              <a:pPr/>
              <a:t>2014.05.20.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4831-5C12-47F6-A733-6CB8F4192D4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B968-1682-4577-BB92-B202D1542047}" type="datetimeFigureOut">
              <a:rPr lang="hu-HU" smtClean="0"/>
              <a:pPr/>
              <a:t>2014.05.20.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4831-5C12-47F6-A733-6CB8F4192D4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B968-1682-4577-BB92-B202D1542047}" type="datetimeFigureOut">
              <a:rPr lang="hu-HU" smtClean="0"/>
              <a:pPr/>
              <a:t>2014.05.20.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4831-5C12-47F6-A733-6CB8F4192D4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B968-1682-4577-BB92-B202D1542047}" type="datetimeFigureOut">
              <a:rPr lang="hu-HU" smtClean="0"/>
              <a:pPr/>
              <a:t>2014.05.20.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4831-5C12-47F6-A733-6CB8F4192D4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B968-1682-4577-BB92-B202D1542047}" type="datetimeFigureOut">
              <a:rPr lang="hu-HU" smtClean="0"/>
              <a:pPr/>
              <a:t>2014.05.20.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4831-5C12-47F6-A733-6CB8F4192D4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DB968-1682-4577-BB92-B202D1542047}" type="datetimeFigureOut">
              <a:rPr lang="hu-HU" smtClean="0"/>
              <a:pPr/>
              <a:t>2014.05.20.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B4831-5C12-47F6-A733-6CB8F4192D4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hu-HU" sz="9600" dirty="0" smtClean="0"/>
              <a:t>A Dreher</a:t>
            </a:r>
            <a:endParaRPr lang="hu-HU" sz="9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„A szakács műve mulandó, minél jobb, Annál hamarabb elpusztítják!”</a:t>
            </a:r>
            <a:endParaRPr lang="hu-HU" dirty="0"/>
          </a:p>
        </p:txBody>
      </p:sp>
    </p:spTree>
  </p:cSld>
  <p:clrMapOvr>
    <a:masterClrMapping/>
  </p:clrMapOvr>
  <p:transition>
    <p:dissolve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Elérhetőségek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1785926"/>
            <a:ext cx="8158162" cy="4240211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hu-HU" b="1" dirty="0" smtClean="0"/>
              <a:t>Cím:</a:t>
            </a:r>
            <a:r>
              <a:rPr lang="hu-HU" dirty="0" smtClean="0"/>
              <a:t> 5500 Gyomaendrőd, Rákóczi Ferenc út 5</a:t>
            </a:r>
          </a:p>
          <a:p>
            <a:r>
              <a:rPr lang="hu-HU" b="1" dirty="0" smtClean="0"/>
              <a:t>Telefon:</a:t>
            </a:r>
            <a:r>
              <a:rPr lang="hu-HU" dirty="0" smtClean="0"/>
              <a:t>(66) 386 444 </a:t>
            </a:r>
          </a:p>
          <a:p>
            <a:r>
              <a:rPr lang="hu-HU" dirty="0" smtClean="0"/>
              <a:t>E-mail: </a:t>
            </a:r>
            <a:r>
              <a:rPr lang="hu-HU" dirty="0" err="1" smtClean="0"/>
              <a:t>info</a:t>
            </a:r>
            <a:r>
              <a:rPr lang="hu-HU" dirty="0" smtClean="0"/>
              <a:t>@</a:t>
            </a:r>
            <a:r>
              <a:rPr lang="hu-HU" dirty="0" err="1" smtClean="0"/>
              <a:t>timarpanzio.hu</a:t>
            </a:r>
            <a:endParaRPr lang="hu-HU" dirty="0" smtClean="0"/>
          </a:p>
          <a:p>
            <a:r>
              <a:rPr lang="hu-HU" dirty="0" smtClean="0"/>
              <a:t>A főtér melletti csendes utcában, a gyógyfürdőtől 3 percre, a 46. sz. fő úttól 500 méterre található hangulatos, helyi ételspecialitásokat, halételeket is kínáló vendéglő.</a:t>
            </a:r>
            <a:endParaRPr lang="hu-HU" dirty="0"/>
          </a:p>
        </p:txBody>
      </p:sp>
    </p:spTree>
  </p:cSld>
  <p:clrMapOvr>
    <a:masterClrMapping/>
  </p:clrMapOvr>
  <p:transition>
    <p:wipe dir="r"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Jó étvágyat ( Kijevi csirkemell)</a:t>
            </a:r>
            <a:endParaRPr lang="hu-HU" dirty="0"/>
          </a:p>
        </p:txBody>
      </p:sp>
      <p:pic>
        <p:nvPicPr>
          <p:cNvPr id="4" name="Tartalom helye 3" descr="cirke.jpe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85852" y="1500174"/>
            <a:ext cx="6448461" cy="4830121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</p:spTree>
  </p:cSld>
  <p:clrMapOvr>
    <a:masterClrMapping/>
  </p:clrMapOvr>
  <p:transition>
    <p:diamond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smtClean="0"/>
              <a:t>VÉGE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smtClean="0"/>
              <a:t>Kívülről</a:t>
            </a:r>
            <a:endParaRPr lang="hu-HU" dirty="0"/>
          </a:p>
        </p:txBody>
      </p:sp>
      <p:pic>
        <p:nvPicPr>
          <p:cNvPr id="4" name="Tartalom helye 3" descr="dreher_00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  <p:transition>
    <p:wedge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hu-HU" dirty="0" smtClean="0"/>
              <a:t>Néhány adat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hu-HU" dirty="0" smtClean="0"/>
              <a:t>1990-ben nyitott</a:t>
            </a:r>
          </a:p>
          <a:p>
            <a:r>
              <a:rPr lang="hu-HU" dirty="0" smtClean="0"/>
              <a:t>Jelenleg 7 dolgozója van + tanulók (2-3)</a:t>
            </a:r>
          </a:p>
          <a:p>
            <a:r>
              <a:rPr lang="hu-HU" dirty="0" smtClean="0"/>
              <a:t>Jelenleg </a:t>
            </a:r>
            <a:r>
              <a:rPr lang="hu-HU" dirty="0"/>
              <a:t>semmi bővítéssel kapcsolatos dolog nincs a közeljövőben, inkább a gépi, technikai és szellemi </a:t>
            </a:r>
            <a:r>
              <a:rPr lang="hu-HU" dirty="0" smtClean="0"/>
              <a:t>beruházásra törekszenek</a:t>
            </a:r>
          </a:p>
          <a:p>
            <a:r>
              <a:rPr lang="hu-HU" dirty="0" smtClean="0"/>
              <a:t>Családi vállalkozás</a:t>
            </a:r>
          </a:p>
          <a:p>
            <a:r>
              <a:rPr lang="hu-HU" dirty="0" smtClean="0"/>
              <a:t>Egész évben </a:t>
            </a:r>
            <a:r>
              <a:rPr lang="hu-HU" dirty="0" smtClean="0"/>
              <a:t>nyitva tart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ransition>
    <p:newsflash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„Történelem”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smtClean="0"/>
              <a:t>1990-ben </a:t>
            </a:r>
            <a:r>
              <a:rPr lang="hu-HU" dirty="0"/>
              <a:t>kinyitottak, 1991-ben megnyitották az </a:t>
            </a:r>
            <a:r>
              <a:rPr lang="hu-HU" dirty="0" smtClean="0"/>
              <a:t>éttermet</a:t>
            </a:r>
          </a:p>
          <a:p>
            <a:r>
              <a:rPr lang="hu-HU" dirty="0" smtClean="0"/>
              <a:t>2000-ben </a:t>
            </a:r>
            <a:r>
              <a:rPr lang="hu-HU" dirty="0"/>
              <a:t>kinyitotta kapuit a Tímár Panzió, amely 4-5 állandó dolgozóval rendelkezik</a:t>
            </a:r>
          </a:p>
        </p:txBody>
      </p:sp>
    </p:spTree>
  </p:cSld>
  <p:clrMapOvr>
    <a:masterClrMapping/>
  </p:clrMapOvr>
  <p:transition>
    <p:wheel spokes="2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smtClean="0"/>
              <a:t>A Tímár panzió</a:t>
            </a:r>
            <a:endParaRPr lang="hu-HU" dirty="0"/>
          </a:p>
        </p:txBody>
      </p:sp>
      <p:pic>
        <p:nvPicPr>
          <p:cNvPr id="4" name="Tartalom helye 3" descr="614-timar-panzio-es-dreher-sorozo-etterem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42910" y="2285992"/>
            <a:ext cx="7786743" cy="3223712"/>
          </a:xfrm>
        </p:spPr>
      </p:pic>
    </p:spTree>
  </p:cSld>
  <p:clrMapOvr>
    <a:masterClrMapping/>
  </p:clrMapOvr>
  <p:transition>
    <p:circl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u-HU" dirty="0" smtClean="0"/>
              <a:t>Elég </a:t>
            </a:r>
            <a:r>
              <a:rPr lang="hu-HU" dirty="0"/>
              <a:t>nagy </a:t>
            </a:r>
            <a:r>
              <a:rPr lang="hu-HU" dirty="0" smtClean="0"/>
              <a:t>törzsvendég csoportok </a:t>
            </a:r>
            <a:endParaRPr lang="hu-HU" dirty="0"/>
          </a:p>
        </p:txBody>
      </p:sp>
      <p:pic>
        <p:nvPicPr>
          <p:cNvPr id="4" name="Tartalom helye 3" descr="kocm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5050" y="2357430"/>
            <a:ext cx="8139669" cy="3786214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  <p:transition>
    <p:strips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Vendéglátás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Hét közben A és B menüs étkeztetés a déli órákban</a:t>
            </a:r>
          </a:p>
          <a:p>
            <a:r>
              <a:rPr lang="hu-HU" dirty="0" smtClean="0"/>
              <a:t>Turista és városnéző csoportok szívesen látogatják</a:t>
            </a:r>
          </a:p>
          <a:p>
            <a:r>
              <a:rPr lang="hu-HU" dirty="0" smtClean="0"/>
              <a:t>Hétvégéken családi vasárnapokat tartanak</a:t>
            </a:r>
          </a:p>
          <a:p>
            <a:endParaRPr lang="hu-HU" dirty="0"/>
          </a:p>
        </p:txBody>
      </p:sp>
    </p:spTree>
  </p:cSld>
  <p:clrMapOvr>
    <a:masterClrMapping/>
  </p:clrMapOvr>
  <p:transition>
    <p:dissolv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A belső tér (pult) </a:t>
            </a:r>
            <a:endParaRPr lang="hu-HU" dirty="0"/>
          </a:p>
        </p:txBody>
      </p:sp>
      <p:pic>
        <p:nvPicPr>
          <p:cNvPr id="4" name="Tartalom helye 3" descr="pó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57225" y="1600200"/>
            <a:ext cx="6732084" cy="5049063"/>
          </a:xfrm>
        </p:spPr>
      </p:pic>
    </p:spTree>
  </p:cSld>
  <p:clrMapOvr>
    <a:masterClrMapping/>
  </p:clrMapOvr>
  <p:transition>
    <p:plus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A belső tér (asztalok)</a:t>
            </a:r>
            <a:endParaRPr lang="hu-HU" dirty="0"/>
          </a:p>
        </p:txBody>
      </p:sp>
      <p:pic>
        <p:nvPicPr>
          <p:cNvPr id="4" name="Tartalom helye 3" descr="belso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14414" y="1571612"/>
            <a:ext cx="6786610" cy="508995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</p:spTree>
  </p:cSld>
  <p:clrMapOvr>
    <a:masterClrMapping/>
  </p:clrMapOvr>
  <p:transition>
    <p:wheel spokes="8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141</Words>
  <Application>Microsoft Office PowerPoint</Application>
  <PresentationFormat>Diavetítés a képernyőre (4:3 oldalarány)</PresentationFormat>
  <Paragraphs>30</Paragraphs>
  <Slides>12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A Dreher</vt:lpstr>
      <vt:lpstr>Kívülről</vt:lpstr>
      <vt:lpstr>Néhány adat</vt:lpstr>
      <vt:lpstr>„Történelem”</vt:lpstr>
      <vt:lpstr>A Tímár panzió</vt:lpstr>
      <vt:lpstr>Elég nagy törzsvendég csoportok </vt:lpstr>
      <vt:lpstr>Vendéglátás</vt:lpstr>
      <vt:lpstr>A belső tér (pult) </vt:lpstr>
      <vt:lpstr>A belső tér (asztalok)</vt:lpstr>
      <vt:lpstr>Elérhetőségek</vt:lpstr>
      <vt:lpstr>Jó étvágyat ( Kijevi csirkemell)</vt:lpstr>
      <vt:lpstr>VÉGE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Dreher</dc:title>
  <dc:creator>Felhasználó</dc:creator>
  <cp:lastModifiedBy>Harmadik osztály</cp:lastModifiedBy>
  <cp:revision>7</cp:revision>
  <dcterms:created xsi:type="dcterms:W3CDTF">2014-05-10T12:59:51Z</dcterms:created>
  <dcterms:modified xsi:type="dcterms:W3CDTF">2014-05-20T12:19:38Z</dcterms:modified>
</cp:coreProperties>
</file>