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ZNz9RngiYeV6DtCXUgsXzQ==" hashData="X/9ryxrQCenoNmXgy7M2ZPu4p0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4ABA6E1-BAB6-487F-9C6C-2310DF824DCC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AF22AC-C4C4-4255-A227-AA257F7C004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Gyomaendrőd virágai és lepkéi	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Balog Lajos fotói</a:t>
            </a:r>
          </a:p>
          <a:p>
            <a:r>
              <a:rPr lang="hu-HU" dirty="0" smtClean="0"/>
              <a:t>Őszi </a:t>
            </a:r>
            <a:r>
              <a:rPr lang="hu-HU" smtClean="0"/>
              <a:t>Könyvtári Napok - 2016</a:t>
            </a:r>
            <a:endParaRPr lang="hu-HU" dirty="0"/>
          </a:p>
        </p:txBody>
      </p:sp>
    </p:spTree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"/>
            <a:ext cx="9144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2575"/>
            <a:ext cx="9144000" cy="62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5775"/>
            <a:ext cx="9144000" cy="58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613" y="0"/>
            <a:ext cx="8739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1075" y="0"/>
            <a:ext cx="4641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5963" y="0"/>
            <a:ext cx="517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9144000" cy="62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8675" y="0"/>
            <a:ext cx="4946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2575"/>
            <a:ext cx="9144000" cy="62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5963" y="0"/>
            <a:ext cx="517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8450"/>
            <a:ext cx="9144000" cy="625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39713"/>
            <a:ext cx="9144000" cy="637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6563"/>
            <a:ext cx="9144000" cy="59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8613"/>
            <a:ext cx="9144000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74925" y="0"/>
            <a:ext cx="3992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57475" y="0"/>
            <a:ext cx="3827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6313" y="0"/>
            <a:ext cx="4651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4375" y="0"/>
            <a:ext cx="517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5738"/>
            <a:ext cx="9144000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6900"/>
            <a:ext cx="9144000" cy="566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4488"/>
            <a:ext cx="9144000" cy="61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7250" y="0"/>
            <a:ext cx="4889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2025" y="0"/>
            <a:ext cx="4678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0175" y="0"/>
            <a:ext cx="8883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7663"/>
            <a:ext cx="9144000" cy="616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0"/>
            <a:ext cx="9144000" cy="634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5450"/>
            <a:ext cx="9144000" cy="600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5425"/>
            <a:ext cx="9144000" cy="640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5688" y="0"/>
            <a:ext cx="4492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7688" y="0"/>
            <a:ext cx="5507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8988" y="0"/>
            <a:ext cx="502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6263"/>
            <a:ext cx="9144000" cy="57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87563" y="0"/>
            <a:ext cx="496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2088"/>
            <a:ext cx="9144000" cy="64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7425" y="0"/>
            <a:ext cx="462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0063"/>
            <a:ext cx="9144000" cy="585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2638" y="0"/>
            <a:ext cx="5037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6888"/>
            <a:ext cx="9144000" cy="58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2613" y="0"/>
            <a:ext cx="5437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7388" y="0"/>
            <a:ext cx="5229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0525"/>
            <a:ext cx="9144000" cy="607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9400"/>
            <a:ext cx="9144000" cy="62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</TotalTime>
  <Words>12</Words>
  <Application>Microsoft Office PowerPoint</Application>
  <PresentationFormat>Diavetítés a képernyőre (4:3 oldalarány)</PresentationFormat>
  <Paragraphs>3</Paragraphs>
  <Slides>80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1" baseType="lpstr">
      <vt:lpstr>Aspektus</vt:lpstr>
      <vt:lpstr>Gyomaendrőd virágai és lepkéi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</vt:vector>
  </TitlesOfParts>
  <Company>Határ Győző Városi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Határ Győző Városi Könyvtár</dc:creator>
  <cp:lastModifiedBy>Gabor</cp:lastModifiedBy>
  <cp:revision>4</cp:revision>
  <dcterms:created xsi:type="dcterms:W3CDTF">2016-09-27T14:12:23Z</dcterms:created>
  <dcterms:modified xsi:type="dcterms:W3CDTF">2021-03-12T18:36:47Z</dcterms:modified>
</cp:coreProperties>
</file>