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</p:sldIdLst>
  <p:sldSz cx="9144000" cy="6858000" type="screen4x3"/>
  <p:notesSz cx="6858000" cy="9144000"/>
  <p:photoAlbum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MuesdEteU65dkW35zIL5wQ==" hashData="AdbOkT0xdx8teZnN884ifCOEz/s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67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447C-723B-45E3-A4F7-90840B78D175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1EDB3-506F-481A-A846-542055E166D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447C-723B-45E3-A4F7-90840B78D175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1EDB3-506F-481A-A846-542055E166D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447C-723B-45E3-A4F7-90840B78D175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1EDB3-506F-481A-A846-542055E166D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447C-723B-45E3-A4F7-90840B78D175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1EDB3-506F-481A-A846-542055E166D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447C-723B-45E3-A4F7-90840B78D175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1EDB3-506F-481A-A846-542055E166D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447C-723B-45E3-A4F7-90840B78D175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1EDB3-506F-481A-A846-542055E166D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447C-723B-45E3-A4F7-90840B78D175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1EDB3-506F-481A-A846-542055E166D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447C-723B-45E3-A4F7-90840B78D175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1EDB3-506F-481A-A846-542055E166D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447C-723B-45E3-A4F7-90840B78D175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1EDB3-506F-481A-A846-542055E166D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447C-723B-45E3-A4F7-90840B78D175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1EDB3-506F-481A-A846-542055E166D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447C-723B-45E3-A4F7-90840B78D175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1EDB3-506F-481A-A846-542055E166D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A447C-723B-45E3-A4F7-90840B78D175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1EDB3-506F-481A-A846-542055E166DA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A Körös partján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75656" y="3717032"/>
            <a:ext cx="6400800" cy="838944"/>
          </a:xfrm>
        </p:spPr>
        <p:txBody>
          <a:bodyPr/>
          <a:lstStyle/>
          <a:p>
            <a:r>
              <a:rPr lang="hu-HU" b="1" dirty="0" smtClean="0"/>
              <a:t>BALOG LAJOS fotói</a:t>
            </a:r>
            <a:endParaRPr lang="hu-HU" b="1" dirty="0"/>
          </a:p>
        </p:txBody>
      </p:sp>
      <p:sp>
        <p:nvSpPr>
          <p:cNvPr id="4" name="Téglalap 3"/>
          <p:cNvSpPr/>
          <p:nvPr/>
        </p:nvSpPr>
        <p:spPr>
          <a:xfrm>
            <a:off x="0" y="0"/>
            <a:ext cx="9144000" cy="1484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 descr="felső_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798320"/>
          </a:xfrm>
          <a:prstGeom prst="rect">
            <a:avLst/>
          </a:prstGeom>
        </p:spPr>
      </p:pic>
      <p:pic>
        <p:nvPicPr>
          <p:cNvPr id="6" name="Kép 5" descr="IF_Plakat_keretes_A4_als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97152"/>
            <a:ext cx="9144000" cy="2060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68500" y="0"/>
            <a:ext cx="520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23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34963" y="0"/>
            <a:ext cx="8474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0825" y="0"/>
            <a:ext cx="8642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263" y="0"/>
            <a:ext cx="9005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6713"/>
            <a:ext cx="9144000" cy="6122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23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39900" y="0"/>
            <a:ext cx="5664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2350" y="0"/>
            <a:ext cx="4557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79525" y="0"/>
            <a:ext cx="6583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7638" y="0"/>
            <a:ext cx="8847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71638" y="0"/>
            <a:ext cx="5799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79588" y="0"/>
            <a:ext cx="5584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23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0525"/>
            <a:ext cx="9144000" cy="60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0525"/>
            <a:ext cx="9144000" cy="60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92175"/>
            <a:ext cx="9144000" cy="5072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36638" y="0"/>
            <a:ext cx="7070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8750"/>
            <a:ext cx="9144000" cy="654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69975"/>
            <a:ext cx="9144000" cy="471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23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5263" y="0"/>
            <a:ext cx="8753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11300" y="0"/>
            <a:ext cx="6121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6363" y="0"/>
            <a:ext cx="8929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71463"/>
            <a:ext cx="9144000" cy="631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23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23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23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9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9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9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9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93788"/>
            <a:ext cx="9144000" cy="4668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9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38350" y="0"/>
            <a:ext cx="5065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Áramlás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6</Words>
  <Application>Microsoft Office PowerPoint</Application>
  <PresentationFormat>Diavetítés a képernyőre (4:3 oldalarány)</PresentationFormat>
  <Paragraphs>2</Paragraphs>
  <Slides>71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71</vt:i4>
      </vt:variant>
    </vt:vector>
  </HeadingPairs>
  <TitlesOfParts>
    <vt:vector size="72" baseType="lpstr">
      <vt:lpstr>Office-téma</vt:lpstr>
      <vt:lpstr>A Körös partján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  <vt:lpstr>56. dia</vt:lpstr>
      <vt:lpstr>57. dia</vt:lpstr>
      <vt:lpstr>58. dia</vt:lpstr>
      <vt:lpstr>59. dia</vt:lpstr>
      <vt:lpstr>60. dia</vt:lpstr>
      <vt:lpstr>61. dia</vt:lpstr>
      <vt:lpstr>62. dia</vt:lpstr>
      <vt:lpstr>63. dia</vt:lpstr>
      <vt:lpstr>64. dia</vt:lpstr>
      <vt:lpstr>65. dia</vt:lpstr>
      <vt:lpstr>66. dia</vt:lpstr>
      <vt:lpstr>67. dia</vt:lpstr>
      <vt:lpstr>68. dia</vt:lpstr>
      <vt:lpstr>69. dia</vt:lpstr>
      <vt:lpstr>70. dia</vt:lpstr>
      <vt:lpstr>71. dia</vt:lpstr>
    </vt:vector>
  </TitlesOfParts>
  <Company>Határ Győző Városi Könyvtár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Körös partján</dc:title>
  <dc:creator>Határ Győző Városi Könyvtár</dc:creator>
  <cp:lastModifiedBy>Gabor</cp:lastModifiedBy>
  <cp:revision>5</cp:revision>
  <dcterms:created xsi:type="dcterms:W3CDTF">2016-03-03T11:22:14Z</dcterms:created>
  <dcterms:modified xsi:type="dcterms:W3CDTF">2021-03-12T18:30:22Z</dcterms:modified>
</cp:coreProperties>
</file>