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</p:sldIdLst>
  <p:sldSz cx="9144000" cy="6858000" type="screen4x3"/>
  <p:notesSz cx="6858000" cy="9144000"/>
  <p:photoAlbum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WsTECtGgYgqCjrAF+LOkQQ==" hashData="G5YOxEPFJDrT81cMqkJIsvH/ntI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ekerekített téglalap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Lekerekített téglalap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Cím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0" name="Alcím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19" name="Dátum helye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7AD121-F114-4C67-8131-2916390D8FE9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BBC610-401D-4FCF-AB4D-3AEA3338B48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7AD121-F114-4C67-8131-2916390D8FE9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BBC610-401D-4FCF-AB4D-3AEA3338B48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7AD121-F114-4C67-8131-2916390D8FE9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BBC610-401D-4FCF-AB4D-3AEA3338B48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7AD121-F114-4C67-8131-2916390D8FE9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BBC610-401D-4FCF-AB4D-3AEA3338B48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ekerekített téglalap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Lekerekített téglalap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7AD121-F114-4C67-8131-2916390D8FE9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BBC610-401D-4FCF-AB4D-3AEA3338B48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7AD121-F114-4C67-8131-2916390D8FE9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BBC610-401D-4FCF-AB4D-3AEA3338B48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7AD121-F114-4C67-8131-2916390D8FE9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BBC610-401D-4FCF-AB4D-3AEA3338B48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7AD121-F114-4C67-8131-2916390D8FE9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BBC610-401D-4FCF-AB4D-3AEA3338B48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kerekített téglalap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7AD121-F114-4C67-8131-2916390D8FE9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BBC610-401D-4FCF-AB4D-3AEA3338B48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7AD121-F114-4C67-8131-2916390D8FE9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BBC610-401D-4FCF-AB4D-3AEA3338B48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ekerekített téglalap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Egy sarkán kerekített téglalap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7AD121-F114-4C67-8131-2916390D8FE9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BBC610-401D-4FCF-AB4D-3AEA3338B48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hu-HU" smtClean="0"/>
              <a:t>Kép beszúrásához kattintson az ikonra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kerekített téglalap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Lekerekített téglalap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Cím helye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25" name="Dátum helye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17AD121-F114-4C67-8131-2916390D8FE9}" type="datetimeFigureOut">
              <a:rPr lang="hu-HU" smtClean="0"/>
              <a:pPr/>
              <a:t>2021.03.12.</a:t>
            </a:fld>
            <a:endParaRPr lang="hu-HU"/>
          </a:p>
        </p:txBody>
      </p:sp>
      <p:sp>
        <p:nvSpPr>
          <p:cNvPr id="18" name="Élőláb helye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BBBC610-401D-4FCF-AB4D-3AEA3338B486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Gyomaendrőd természeti szépségei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8026088" cy="2696296"/>
          </a:xfrm>
        </p:spPr>
        <p:txBody>
          <a:bodyPr>
            <a:noAutofit/>
          </a:bodyPr>
          <a:lstStyle/>
          <a:p>
            <a:r>
              <a:rPr lang="hu-HU" sz="3600" dirty="0" smtClean="0"/>
              <a:t>Balog Lajos digitális fotókiállítása</a:t>
            </a:r>
          </a:p>
          <a:p>
            <a:endParaRPr lang="hu-HU" sz="3600" dirty="0" smtClean="0"/>
          </a:p>
          <a:p>
            <a:r>
              <a:rPr lang="hu-HU" dirty="0" smtClean="0"/>
              <a:t>Országos könyvtári Napok a </a:t>
            </a:r>
          </a:p>
          <a:p>
            <a:r>
              <a:rPr lang="hu-HU" dirty="0" smtClean="0"/>
              <a:t>Határ Győző Városi Könyvtárban</a:t>
            </a:r>
            <a:endParaRPr lang="hu-HU" dirty="0"/>
          </a:p>
        </p:txBody>
      </p:sp>
      <p:pic>
        <p:nvPicPr>
          <p:cNvPr id="4" name="Kép 3" descr="kerek_logo_cmy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4507367"/>
            <a:ext cx="1865819" cy="18544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0Nsüni-0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1m470801-0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4625" y="0"/>
            <a:ext cx="8794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2Ottó-0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2238" y="0"/>
            <a:ext cx="88979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3m180830-1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25438"/>
            <a:ext cx="9144000" cy="6205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8113"/>
            <a:ext cx="9144000" cy="6580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5m180531-060-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"/>
            <a:ext cx="9144000" cy="6684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6jégmadár-3-072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m180530-046-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513"/>
            <a:ext cx="9144000" cy="678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8Hanna-otthon-0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5100"/>
            <a:ext cx="9144000" cy="6526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9m170820-0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5563"/>
            <a:ext cx="9144000" cy="6745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1Köröspart-13-0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1m170502-0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5088"/>
            <a:ext cx="9144000" cy="6726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2bakszakál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15913"/>
            <a:ext cx="9144000" cy="622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3m170425-0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22250"/>
            <a:ext cx="9144000" cy="64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4bíbic-0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2250" y="0"/>
            <a:ext cx="8699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5nagylapos-0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6fekete-gólya-0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7m161128-0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42875"/>
            <a:ext cx="9144000" cy="65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8lepkék-0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2088" y="0"/>
            <a:ext cx="8758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9m170131-174-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8463"/>
            <a:ext cx="9144000" cy="606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0m180603-0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57188" y="0"/>
            <a:ext cx="8428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2Köröspart-13-0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57200"/>
            <a:ext cx="9144000" cy="5942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1őszapó-0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47663"/>
            <a:ext cx="9144000" cy="616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2pillangók-0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74650" y="0"/>
            <a:ext cx="8394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3Rétihéja-0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15888"/>
            <a:ext cx="9144000" cy="662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4holland-jégmadár-0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1438"/>
            <a:ext cx="9144000" cy="6713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5m171020-0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4775"/>
            <a:ext cx="9144000" cy="664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6Köröspart-13-07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7DSC_0268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1950"/>
            <a:ext cx="9144000" cy="613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8lepkék-0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01625"/>
            <a:ext cx="9144000" cy="625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9Gyurgyi3-025-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1925"/>
            <a:ext cx="9144000" cy="653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40sünike-034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4138"/>
            <a:ext cx="9144000" cy="668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638" y="0"/>
            <a:ext cx="9102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875" y="0"/>
            <a:ext cx="9112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42Pipiske-07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66725"/>
            <a:ext cx="9144000" cy="592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43Pötyi-1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44pillangók-049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04800" y="0"/>
            <a:ext cx="8534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45tó-4-1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46banka,-dv-0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4475" y="0"/>
            <a:ext cx="8655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46m160926-1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9850"/>
            <a:ext cx="9144000" cy="6716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4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8125" y="0"/>
            <a:ext cx="8667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47m180130-0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9888"/>
            <a:ext cx="9144000" cy="6116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48Egynyári-seprenc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66738"/>
            <a:ext cx="9144000" cy="5722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5m170517-0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6200"/>
            <a:ext cx="9144000" cy="670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49m170426-0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175" y="0"/>
            <a:ext cx="9136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50m160908-0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5425" y="0"/>
            <a:ext cx="8693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51m170312-0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1925"/>
            <a:ext cx="9144000" cy="6532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52F-105-0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84200"/>
            <a:ext cx="9144000" cy="5688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53m170213-0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49250"/>
            <a:ext cx="9144000" cy="615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54Közönséges-orbáncfű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27000"/>
            <a:ext cx="9144000" cy="6602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56május-1-0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36538"/>
            <a:ext cx="9144000" cy="638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57gulipán-0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1275"/>
            <a:ext cx="9144000" cy="677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58Pipiske-08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6688"/>
            <a:ext cx="9144000" cy="652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59m161010-023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46063"/>
            <a:ext cx="9144000" cy="6364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6jégmadár1-016.jp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525"/>
            <a:ext cx="9144000" cy="683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60őszi-köröspart-0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65138"/>
            <a:ext cx="9144000" cy="592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61m171026-05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76213"/>
            <a:ext cx="9144000" cy="650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63szalakóta-08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68313"/>
            <a:ext cx="9144000" cy="591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64sasles-2-0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63525"/>
            <a:ext cx="9144000" cy="633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65m180625-0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41375"/>
            <a:ext cx="9144000" cy="517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66DSC_00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8113"/>
            <a:ext cx="9144000" cy="6580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68m160926-0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04800"/>
            <a:ext cx="9144000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69m171026-09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70m180630-0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41313"/>
            <a:ext cx="9144000" cy="6173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71m180327-0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07975"/>
            <a:ext cx="9144000" cy="6240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72Pipiske-1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5288"/>
            <a:ext cx="9144000" cy="606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73m180402-08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36813" y="0"/>
            <a:ext cx="4270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75m170526-018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47638"/>
            <a:ext cx="9144000" cy="6561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76téli-köröspart-022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15938"/>
            <a:ext cx="9144000" cy="582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77m170320-0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11125"/>
            <a:ext cx="9144000" cy="663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78Pillangók-0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0963"/>
            <a:ext cx="9144000" cy="6694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79m170913-0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2225"/>
            <a:ext cx="9144000" cy="681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80bíbic-0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188" y="0"/>
            <a:ext cx="8682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81madáritató-080-1-horz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8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47675" y="0"/>
            <a:ext cx="8247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8sasles-2-014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83május-1-0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22238"/>
            <a:ext cx="9144000" cy="661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85m180712-0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55575"/>
            <a:ext cx="9144000" cy="6545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87m161126-0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8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19100"/>
            <a:ext cx="9144000" cy="601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10január-09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88925"/>
            <a:ext cx="9144000" cy="628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409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2400" y="0"/>
            <a:ext cx="8839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7462pillangók-018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30200" y="0"/>
            <a:ext cx="8483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m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68338"/>
            <a:ext cx="9144000" cy="5519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m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4000" y="0"/>
            <a:ext cx="8634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46075"/>
            <a:ext cx="9144000" cy="6164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ktus">
  <a:themeElements>
    <a:clrScheme name="Aspektus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u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ktus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</TotalTime>
  <Words>15</Words>
  <Application>Microsoft Office PowerPoint</Application>
  <PresentationFormat>Diavetítés a képernyőre (4:3 oldalarány)</PresentationFormat>
  <Paragraphs>5</Paragraphs>
  <Slides>88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88</vt:i4>
      </vt:variant>
    </vt:vector>
  </HeadingPairs>
  <TitlesOfParts>
    <vt:vector size="89" baseType="lpstr">
      <vt:lpstr>Aspektus</vt:lpstr>
      <vt:lpstr>Gyomaendrőd természeti szépségei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46. dia</vt:lpstr>
      <vt:lpstr>47. dia</vt:lpstr>
      <vt:lpstr>48. dia</vt:lpstr>
      <vt:lpstr>49. dia</vt:lpstr>
      <vt:lpstr>50. dia</vt:lpstr>
      <vt:lpstr>51. dia</vt:lpstr>
      <vt:lpstr>52. dia</vt:lpstr>
      <vt:lpstr>53. dia</vt:lpstr>
      <vt:lpstr>54. dia</vt:lpstr>
      <vt:lpstr>55. dia</vt:lpstr>
      <vt:lpstr>56. dia</vt:lpstr>
      <vt:lpstr>57. dia</vt:lpstr>
      <vt:lpstr>58. dia</vt:lpstr>
      <vt:lpstr>59. dia</vt:lpstr>
      <vt:lpstr>60. dia</vt:lpstr>
      <vt:lpstr>61. dia</vt:lpstr>
      <vt:lpstr>62. dia</vt:lpstr>
      <vt:lpstr>63. dia</vt:lpstr>
      <vt:lpstr>64. dia</vt:lpstr>
      <vt:lpstr>65. dia</vt:lpstr>
      <vt:lpstr>66. dia</vt:lpstr>
      <vt:lpstr>67. dia</vt:lpstr>
      <vt:lpstr>68. dia</vt:lpstr>
      <vt:lpstr>69. dia</vt:lpstr>
      <vt:lpstr>70. dia</vt:lpstr>
      <vt:lpstr>71. dia</vt:lpstr>
      <vt:lpstr>72. dia</vt:lpstr>
      <vt:lpstr>73. dia</vt:lpstr>
      <vt:lpstr>74. dia</vt:lpstr>
      <vt:lpstr>75. dia</vt:lpstr>
      <vt:lpstr>76. dia</vt:lpstr>
      <vt:lpstr>77. dia</vt:lpstr>
      <vt:lpstr>78. dia</vt:lpstr>
      <vt:lpstr>79. dia</vt:lpstr>
      <vt:lpstr>80. dia</vt:lpstr>
      <vt:lpstr>81. dia</vt:lpstr>
      <vt:lpstr>82. dia</vt:lpstr>
      <vt:lpstr>83. dia</vt:lpstr>
      <vt:lpstr>84. dia</vt:lpstr>
      <vt:lpstr>85. dia</vt:lpstr>
      <vt:lpstr>86. dia</vt:lpstr>
      <vt:lpstr>87. dia</vt:lpstr>
      <vt:lpstr>88. dia</vt:lpstr>
    </vt:vector>
  </TitlesOfParts>
  <Company>Határ Győző Városi Könyvtár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Gyomaendrőd természeti szépségei</dc:title>
  <dc:creator>Határ Győző Városi Könyvtár</dc:creator>
  <cp:lastModifiedBy>Gabor</cp:lastModifiedBy>
  <cp:revision>2</cp:revision>
  <dcterms:created xsi:type="dcterms:W3CDTF">2018-10-01T18:05:51Z</dcterms:created>
  <dcterms:modified xsi:type="dcterms:W3CDTF">2021-03-12T18:20:39Z</dcterms:modified>
</cp:coreProperties>
</file>